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7.xml" ContentType="application/vnd.openxmlformats-officedocument.presentationml.slideLayout+xml"/>
  <Default Extension="gif" ContentType="image/gif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1C3E5-84D0-7542-9095-E863A07ABCCD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E923F-1D06-D845-8D5C-73EA962E6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dirty="0"/>
          </a:p>
        </p:txBody>
      </p:sp>
      <p:sp>
        <p:nvSpPr>
          <p:cNvPr id="92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53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215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1396241C-A567-754D-9CDE-47C2CB7446AA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3133054C-E153-5844-8B48-4AF69FFAF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gif"/><Relationship Id="rId3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983" y="1936846"/>
            <a:ext cx="3696699" cy="1914144"/>
          </a:xfrm>
        </p:spPr>
        <p:txBody>
          <a:bodyPr/>
          <a:lstStyle/>
          <a:p>
            <a:r>
              <a:rPr lang="en-US" dirty="0" smtClean="0"/>
              <a:t>The 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9983" y="3882544"/>
            <a:ext cx="4316882" cy="828524"/>
          </a:xfrm>
        </p:spPr>
        <p:txBody>
          <a:bodyPr/>
          <a:lstStyle/>
          <a:p>
            <a:r>
              <a:rPr lang="en-US" dirty="0" smtClean="0"/>
              <a:t>JAMESTOWN/VIRGINIA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 smtClean="0"/>
              <a:t>Legacy of Virginian Company</a:t>
            </a:r>
            <a:endParaRPr lang="en-US" dirty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/>
          </a:bodyPr>
          <a:lstStyle/>
          <a:p>
            <a:r>
              <a:rPr lang="en-US" dirty="0"/>
              <a:t>Problems of colony blamed on greed and mismanagement of London </a:t>
            </a:r>
            <a:r>
              <a:rPr lang="en-US" dirty="0" smtClean="0"/>
              <a:t>Company (Capitalism)</a:t>
            </a:r>
          </a:p>
          <a:p>
            <a:r>
              <a:rPr lang="en-US" dirty="0"/>
              <a:t>1624—King James I dissolved London </a:t>
            </a:r>
            <a:r>
              <a:rPr lang="en-US" dirty="0" smtClean="0"/>
              <a:t>Company (Revolution toward self government)  </a:t>
            </a:r>
            <a:endParaRPr lang="en-US" dirty="0"/>
          </a:p>
          <a:p>
            <a:pPr lvl="1"/>
            <a:r>
              <a:rPr lang="en-US" dirty="0"/>
              <a:t>Virginia became a royal colony</a:t>
            </a:r>
          </a:p>
          <a:p>
            <a:pPr lvl="1"/>
            <a:r>
              <a:rPr lang="en-US" dirty="0"/>
              <a:t>House of Burgesses continued to </a:t>
            </a:r>
            <a:r>
              <a:rPr lang="en-US" dirty="0" smtClean="0"/>
              <a:t>meet </a:t>
            </a:r>
          </a:p>
          <a:p>
            <a:r>
              <a:rPr lang="en-US" dirty="0" smtClean="0"/>
              <a:t>Indentured servants become restless because they are denied promised land (revolution toward classes)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Teaser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971325" y="1419366"/>
            <a:ext cx="7256687" cy="584035"/>
          </a:xfrm>
        </p:spPr>
        <p:txBody>
          <a:bodyPr>
            <a:normAutofit/>
          </a:bodyPr>
          <a:lstStyle/>
          <a:p>
            <a:r>
              <a:rPr lang="en-US" dirty="0" smtClean="0"/>
              <a:t>How many matchstick are below?</a:t>
            </a:r>
            <a:endParaRPr lang="en-US" dirty="0"/>
          </a:p>
        </p:txBody>
      </p:sp>
      <p:pic>
        <p:nvPicPr>
          <p:cNvPr id="8" name="Content Placeholder 7" descr="match1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9322" b="-29322"/>
          <a:stretch>
            <a:fillRect/>
          </a:stretch>
        </p:blipFill>
        <p:spPr/>
      </p:pic>
      <p:pic>
        <p:nvPicPr>
          <p:cNvPr id="9" name="Content Placeholder 8" descr="match2.gif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29357" b="-2935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/>
              <a:t>Four Colonial Subcultures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sz="half" idx="1"/>
          </p:nvPr>
        </p:nvSpPr>
        <p:spPr>
          <a:noFill/>
          <a:ln/>
        </p:spPr>
        <p:txBody>
          <a:bodyPr lIns="90488" tIns="44450" rIns="90488" bIns="44450">
            <a:normAutofit fontScale="85000" lnSpcReduction="20000"/>
          </a:bodyPr>
          <a:lstStyle/>
          <a:p>
            <a:r>
              <a:rPr lang="en-US" dirty="0"/>
              <a:t>The Chesapeake</a:t>
            </a:r>
          </a:p>
          <a:p>
            <a:r>
              <a:rPr lang="en-US" dirty="0"/>
              <a:t>New England</a:t>
            </a:r>
          </a:p>
          <a:p>
            <a:r>
              <a:rPr lang="en-US" dirty="0"/>
              <a:t>Middle Colonies</a:t>
            </a:r>
          </a:p>
          <a:p>
            <a:r>
              <a:rPr lang="en-US" dirty="0"/>
              <a:t>The </a:t>
            </a:r>
            <a:r>
              <a:rPr lang="en-US" dirty="0" smtClean="0"/>
              <a:t>Carolinas</a:t>
            </a:r>
          </a:p>
          <a:p>
            <a:r>
              <a:rPr lang="en-US" dirty="0" smtClean="0"/>
              <a:t>English colonization did not spring from a desire to build a centralized Empire </a:t>
            </a:r>
          </a:p>
          <a:p>
            <a:pPr lvl="1"/>
            <a:r>
              <a:rPr lang="en-US" dirty="0" smtClean="0"/>
              <a:t>People came for a variety of reasons and did NOT get along</a:t>
            </a:r>
          </a:p>
          <a:p>
            <a:pPr lvl="1"/>
            <a:r>
              <a:rPr lang="en-US" dirty="0" smtClean="0"/>
              <a:t>The Crown issued charters to a wide variety of people</a:t>
            </a:r>
          </a:p>
        </p:txBody>
      </p:sp>
      <p:pic>
        <p:nvPicPr>
          <p:cNvPr id="7" name="Content Placeholder 6" descr="colonies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911" b="-911"/>
          <a:stretch>
            <a:fillRect/>
          </a:stretch>
        </p:blipFill>
        <p:spPr>
          <a:xfrm>
            <a:off x="4648199" y="1371600"/>
            <a:ext cx="4224287" cy="5168137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3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Entrepreneurs in Virginia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/>
              <a:t>Joint-stock companies provided financing</a:t>
            </a:r>
          </a:p>
          <a:p>
            <a:r>
              <a:rPr lang="en-US" sz="2800" dirty="0"/>
              <a:t>English stockholders in Virginia Company expected instant profits </a:t>
            </a:r>
          </a:p>
          <a:p>
            <a:r>
              <a:rPr lang="en-US" sz="2800" dirty="0"/>
              <a:t>Jamestown settled in </a:t>
            </a:r>
            <a:r>
              <a:rPr lang="en-US" sz="2800" dirty="0" smtClean="0"/>
              <a:t>1607</a:t>
            </a:r>
          </a:p>
          <a:p>
            <a:pPr lvl="1"/>
            <a:r>
              <a:rPr lang="en-US" sz="2400" dirty="0" smtClean="0"/>
              <a:t>Mostly men</a:t>
            </a:r>
          </a:p>
          <a:p>
            <a:pPr lvl="1"/>
            <a:r>
              <a:rPr lang="en-US" sz="2400" dirty="0" smtClean="0"/>
              <a:t>Searched for instant wealth, gold</a:t>
            </a:r>
          </a:p>
          <a:p>
            <a:r>
              <a:rPr lang="en-US" sz="2800" dirty="0"/>
              <a:t>Colony’s location in a </a:t>
            </a:r>
            <a:r>
              <a:rPr lang="en-US" sz="2800" dirty="0" smtClean="0"/>
              <a:t>swampy, unhealthy area </a:t>
            </a:r>
          </a:p>
          <a:p>
            <a:pPr lvl="1"/>
            <a:r>
              <a:rPr lang="en-US" sz="2400" dirty="0" smtClean="0"/>
              <a:t>Unsuitable for typical European crops</a:t>
            </a:r>
          </a:p>
          <a:p>
            <a:r>
              <a:rPr lang="en-US" sz="2800" dirty="0" smtClean="0"/>
              <a:t>Colonists </a:t>
            </a:r>
            <a:r>
              <a:rPr lang="en-US" sz="2800" dirty="0"/>
              <a:t>did not work for common good</a:t>
            </a:r>
            <a:r>
              <a:rPr lang="en-US" dirty="0" smtClean="0"/>
              <a:t> (use to old way back home)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Chesapeake Colonies, 1640</a:t>
            </a:r>
          </a:p>
        </p:txBody>
      </p:sp>
      <p:pic>
        <p:nvPicPr>
          <p:cNvPr id="93188" name="Picture 4" descr="DIVI723302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299" t="1450" r="3403" b="1450"/>
          <a:stretch>
            <a:fillRect/>
          </a:stretch>
        </p:blipFill>
        <p:spPr>
          <a:xfrm>
            <a:off x="2971800" y="1371600"/>
            <a:ext cx="3124200" cy="510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6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/>
              <a:t>Spinning Out of Control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 lnSpcReduction="10000"/>
          </a:bodyPr>
          <a:lstStyle/>
          <a:p>
            <a:r>
              <a:rPr lang="en-US" sz="2800" dirty="0"/>
              <a:t>1608-1609—John Smith imposed </a:t>
            </a:r>
            <a:r>
              <a:rPr lang="en-US" sz="2800" dirty="0" smtClean="0"/>
              <a:t>order</a:t>
            </a:r>
          </a:p>
          <a:p>
            <a:pPr lvl="1"/>
            <a:r>
              <a:rPr lang="en-US" sz="2600" dirty="0" smtClean="0"/>
              <a:t>If you want to eat, you must work</a:t>
            </a:r>
          </a:p>
          <a:p>
            <a:r>
              <a:rPr lang="en-US" sz="2800" dirty="0"/>
              <a:t>1609—London Company re-organized colonial </a:t>
            </a:r>
            <a:r>
              <a:rPr lang="en-US" sz="2800" dirty="0" smtClean="0"/>
              <a:t>government (all political and economic decisions rested with the company)</a:t>
            </a:r>
          </a:p>
          <a:p>
            <a:r>
              <a:rPr lang="en-US" sz="2800" dirty="0" smtClean="0"/>
              <a:t>1609-1610 </a:t>
            </a:r>
            <a:r>
              <a:rPr lang="en-US" sz="2800" dirty="0"/>
              <a:t>“Starving Time”</a:t>
            </a:r>
            <a:r>
              <a:rPr lang="en-US" sz="2800" dirty="0" smtClean="0"/>
              <a:t> </a:t>
            </a:r>
          </a:p>
          <a:p>
            <a:pPr lvl="1"/>
            <a:r>
              <a:rPr lang="en-US" sz="2600" dirty="0" smtClean="0"/>
              <a:t>It ended </a:t>
            </a:r>
            <a:r>
              <a:rPr lang="en-US" sz="2600" dirty="0"/>
              <a:t>by arrival of Lord De La </a:t>
            </a:r>
            <a:r>
              <a:rPr lang="en-US" sz="2600" dirty="0" err="1"/>
              <a:t>Warr</a:t>
            </a:r>
            <a:r>
              <a:rPr lang="en-US" sz="2600" dirty="0"/>
              <a:t>, fresh settlers, and martial </a:t>
            </a:r>
            <a:r>
              <a:rPr lang="en-US" sz="2600" dirty="0" smtClean="0"/>
              <a:t>law</a:t>
            </a:r>
            <a:endParaRPr lang="en-US" sz="2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7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Conflicts with 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Conflict with </a:t>
            </a:r>
            <a:r>
              <a:rPr lang="en-US" dirty="0" err="1" smtClean="0"/>
              <a:t>Powhattan</a:t>
            </a:r>
            <a:r>
              <a:rPr lang="en-US" dirty="0" smtClean="0"/>
              <a:t> </a:t>
            </a:r>
            <a:r>
              <a:rPr lang="en-US" dirty="0" smtClean="0"/>
              <a:t>tribe</a:t>
            </a:r>
            <a:endParaRPr lang="en-US" sz="2400" dirty="0" smtClean="0"/>
          </a:p>
          <a:p>
            <a:pPr lvl="1"/>
            <a:r>
              <a:rPr lang="en-US" sz="2400" dirty="0" smtClean="0"/>
              <a:t>Contributed </a:t>
            </a:r>
            <a:r>
              <a:rPr lang="en-US" dirty="0" smtClean="0"/>
              <a:t>to “starving time”</a:t>
            </a:r>
          </a:p>
          <a:p>
            <a:pPr lvl="1"/>
            <a:r>
              <a:rPr lang="en-US" sz="2400" dirty="0" smtClean="0"/>
              <a:t>1622—natives attempted to drive out English (killed 347 settlers) 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lvl="1"/>
            <a:r>
              <a:rPr lang="en-US" sz="2400" dirty="0" smtClean="0"/>
              <a:t>1644</a:t>
            </a:r>
            <a:r>
              <a:rPr lang="en-US" sz="2400" dirty="0" smtClean="0"/>
              <a:t>—second attempt to drive out English less productive; </a:t>
            </a:r>
            <a:r>
              <a:rPr lang="en-US" sz="2400" dirty="0" err="1" smtClean="0"/>
              <a:t>Powhattan</a:t>
            </a:r>
            <a:r>
              <a:rPr lang="en-US" sz="2400" dirty="0" smtClean="0"/>
              <a:t> empire destroyed</a:t>
            </a:r>
          </a:p>
          <a:p>
            <a:pPr lvl="1"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6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“Stinking Weed” 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dirty="0"/>
              <a:t>1610—John Rolfe introduced tobacco</a:t>
            </a:r>
          </a:p>
          <a:p>
            <a:r>
              <a:rPr lang="en-US" dirty="0"/>
              <a:t>1618—Reforms of Edwin </a:t>
            </a:r>
            <a:r>
              <a:rPr lang="en-US" dirty="0" err="1" smtClean="0"/>
              <a:t>Sandys</a:t>
            </a:r>
            <a:r>
              <a:rPr lang="en-US" dirty="0" smtClean="0"/>
              <a:t> (large stockholder)</a:t>
            </a:r>
          </a:p>
          <a:p>
            <a:pPr lvl="1"/>
            <a:r>
              <a:rPr lang="en-US" dirty="0" smtClean="0"/>
              <a:t>Allowed for the House </a:t>
            </a:r>
            <a:r>
              <a:rPr lang="en-US" dirty="0"/>
              <a:t>of </a:t>
            </a:r>
            <a:r>
              <a:rPr lang="en-US" dirty="0" smtClean="0"/>
              <a:t>Burgesses to be </a:t>
            </a:r>
            <a:r>
              <a:rPr lang="en-US" dirty="0"/>
              <a:t>instituted for Virginia</a:t>
            </a:r>
            <a:r>
              <a:rPr lang="en-US" dirty="0" smtClean="0"/>
              <a:t> as a self</a:t>
            </a:r>
            <a:r>
              <a:rPr lang="en-US" dirty="0"/>
              <a:t>-</a:t>
            </a:r>
            <a:r>
              <a:rPr lang="en-US" dirty="0" smtClean="0"/>
              <a:t>government (attract investors to colony)</a:t>
            </a:r>
          </a:p>
          <a:p>
            <a:pPr lvl="1">
              <a:buSzPct val="75000"/>
            </a:pPr>
            <a:r>
              <a:rPr lang="en-US" dirty="0" err="1"/>
              <a:t>Headright</a:t>
            </a:r>
            <a:r>
              <a:rPr lang="en-US" dirty="0"/>
              <a:t>: 50-acre lot granted to each colonist who paid his own transportation, or for each servant brought into the colony </a:t>
            </a:r>
          </a:p>
          <a:p>
            <a:pPr lvl="2">
              <a:buSzPct val="75000"/>
            </a:pPr>
            <a:r>
              <a:rPr lang="en-US" dirty="0"/>
              <a:t>Allowed development of huge </a:t>
            </a:r>
            <a:r>
              <a:rPr lang="en-US" dirty="0" smtClean="0"/>
              <a:t>estates</a:t>
            </a:r>
          </a:p>
          <a:p>
            <a:pPr lvl="2">
              <a:buSzPct val="75000"/>
            </a:pPr>
            <a:r>
              <a:rPr lang="en-US" dirty="0" smtClean="0"/>
              <a:t>Brought indentured servants (future of slavery)</a:t>
            </a:r>
          </a:p>
          <a:p>
            <a:pPr>
              <a:buFont typeface="Wingdings" charset="2"/>
              <a:buNone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uild="p" bldLvl="3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Time of Reckoning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Population increase prevented by imbalanced sex ratio</a:t>
            </a:r>
            <a:endParaRPr lang="en-US" sz="2800" dirty="0" smtClean="0"/>
          </a:p>
          <a:p>
            <a:pPr lvl="1">
              <a:lnSpc>
                <a:spcPct val="90000"/>
              </a:lnSpc>
              <a:buSzPct val="75000"/>
            </a:pPr>
            <a:r>
              <a:rPr lang="en-US" sz="2400" dirty="0" smtClean="0"/>
              <a:t>Men </a:t>
            </a:r>
            <a:r>
              <a:rPr lang="en-US" sz="2400" dirty="0"/>
              <a:t>outnumbered women 6:1 after 1619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Contagious </a:t>
            </a:r>
            <a:r>
              <a:rPr lang="en-US" sz="2800" dirty="0" smtClean="0"/>
              <a:t>diseases </a:t>
            </a:r>
            <a:r>
              <a:rPr lang="en-US" sz="2800" dirty="0"/>
              <a:t>killed settlers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 dirty="0"/>
              <a:t>1618: Virginia population numbered 700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 dirty="0"/>
              <a:t>1618-1622: 3000 immigrated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 dirty="0"/>
              <a:t>1622: Virginia population numbered </a:t>
            </a:r>
            <a:r>
              <a:rPr lang="en-US" sz="2400" dirty="0" smtClean="0"/>
              <a:t>1240</a:t>
            </a:r>
            <a:endParaRPr lang="en-US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 bldLvl="3" autoUpdateAnimBg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656</TotalTime>
  <Words>401</Words>
  <Application>Microsoft Macintosh PowerPoint</Application>
  <PresentationFormat>On-screen Show (4:3)</PresentationFormat>
  <Paragraphs>54</Paragraphs>
  <Slides>10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Inkwell</vt:lpstr>
      <vt:lpstr>The Colonies</vt:lpstr>
      <vt:lpstr>Brain Teaser</vt:lpstr>
      <vt:lpstr>Four Colonial Subcultures</vt:lpstr>
      <vt:lpstr>Entrepreneurs in Virginia</vt:lpstr>
      <vt:lpstr>Chesapeake Colonies, 1640</vt:lpstr>
      <vt:lpstr>Spinning Out of Control</vt:lpstr>
      <vt:lpstr>Conflicts with Natives</vt:lpstr>
      <vt:lpstr>“Stinking Weed” </vt:lpstr>
      <vt:lpstr>Time of Reckoning</vt:lpstr>
      <vt:lpstr>Legacy of Virginian Company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Colonies</dc:title>
  <dc:creator>Matthew Myers</dc:creator>
  <cp:lastModifiedBy>Buffalo Grive High School</cp:lastModifiedBy>
  <cp:revision>13</cp:revision>
  <dcterms:created xsi:type="dcterms:W3CDTF">2012-08-24T15:02:02Z</dcterms:created>
  <dcterms:modified xsi:type="dcterms:W3CDTF">2012-08-24T18:43:04Z</dcterms:modified>
</cp:coreProperties>
</file>